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3.wmf" ContentType="image/x-wmf"/>
  <Override PartName="/ppt/media/image8.jpeg" ContentType="image/jpeg"/>
  <Override PartName="/ppt/media/image11.wmf" ContentType="image/x-wmf"/>
  <Override PartName="/ppt/media/image16.wmf" ContentType="image/x-wmf"/>
  <Override PartName="/ppt/media/image14.wmf" ContentType="image/x-wmf"/>
  <Override PartName="/ppt/media/image5.jpeg" ContentType="image/jpeg"/>
  <Override PartName="/ppt/media/image15.wmf" ContentType="image/x-wmf"/>
  <Override PartName="/ppt/media/image1.jpeg" ContentType="image/jpeg"/>
  <Override PartName="/ppt/media/image2.jpeg" ContentType="image/jpeg"/>
  <Override PartName="/ppt/media/image3.jpeg" ContentType="image/jpeg"/>
  <Override PartName="/ppt/media/image6.jpeg" ContentType="image/jpeg"/>
  <Override PartName="/ppt/media/image12.wmf" ContentType="image/x-wmf"/>
  <Override PartName="/ppt/media/image7.jpeg" ContentType="image/jpeg"/>
  <Override PartName="/ppt/media/image4.jpeg" ContentType="image/jpeg"/>
  <Override PartName="/ppt/media/image10.wmf" ContentType="image/x-wmf"/>
  <Override PartName="/ppt/media/image9.jpeg" ContentType="image/jpe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66E62224-744E-4897-AACB-0222453F13B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image" Target="../media/image16.wmf"/><Relationship Id="rId4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Campaigns Tried to Address Myths, but That Didn’t Really Work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Content Placeholder 6_0" descr="NJ donor family quilt.JPG"/>
          <p:cNvPicPr/>
          <p:nvPr/>
        </p:nvPicPr>
        <p:blipFill>
          <a:blip r:embed="rId1"/>
          <a:stretch/>
        </p:blipFill>
        <p:spPr>
          <a:xfrm>
            <a:off x="-9360" y="460440"/>
            <a:ext cx="6227280" cy="4934520"/>
          </a:xfrm>
          <a:prstGeom prst="rect">
            <a:avLst/>
          </a:prstGeom>
          <a:ln>
            <a:noFill/>
          </a:ln>
        </p:spPr>
      </p:pic>
      <p:pic>
        <p:nvPicPr>
          <p:cNvPr id="55" name="Picture 8_1" descr="Toth 2.jpg"/>
          <p:cNvPicPr/>
          <p:nvPr/>
        </p:nvPicPr>
        <p:blipFill>
          <a:blip r:embed="rId2"/>
          <a:stretch/>
        </p:blipFill>
        <p:spPr>
          <a:xfrm>
            <a:off x="6675120" y="432000"/>
            <a:ext cx="3404880" cy="498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589400" y="0"/>
            <a:ext cx="690120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-15120"/>
            <a:ext cx="4663440" cy="569232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5687640" y="0"/>
            <a:ext cx="439236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3417840" y="0"/>
            <a:ext cx="3244680" cy="567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Research Driven Examples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rcRect l="7823" t="4617" r="8703" b="5200"/>
          <a:stretch/>
        </p:blipFill>
        <p:spPr>
          <a:xfrm>
            <a:off x="3383280" y="0"/>
            <a:ext cx="3256200" cy="630900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6796080" y="365760"/>
            <a:ext cx="3283920" cy="493272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0" y="0"/>
            <a:ext cx="3139560" cy="627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The Theory of Reasoned Action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4" name="Content Placeholder 3" descr="TRAModel.jpg"/>
          <p:cNvPicPr/>
          <p:nvPr/>
        </p:nvPicPr>
        <p:blipFill>
          <a:blip r:embed="rId1"/>
          <a:stretch/>
        </p:blipFill>
        <p:spPr>
          <a:xfrm>
            <a:off x="821880" y="1172520"/>
            <a:ext cx="8436240" cy="449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Organ Donation Campaigns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3_0" descr=""/>
          <p:cNvPicPr/>
          <p:nvPr/>
        </p:nvPicPr>
        <p:blipFill>
          <a:blip r:embed="rId1"/>
          <a:stretch/>
        </p:blipFill>
        <p:spPr>
          <a:xfrm>
            <a:off x="1439280" y="22320"/>
            <a:ext cx="7201440" cy="562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ontent Placeholder 3_1" descr=""/>
          <p:cNvPicPr/>
          <p:nvPr/>
        </p:nvPicPr>
        <p:blipFill>
          <a:blip r:embed="rId1"/>
          <a:stretch/>
        </p:blipFill>
        <p:spPr>
          <a:xfrm>
            <a:off x="2827440" y="7920"/>
            <a:ext cx="4425120" cy="565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Content Placeholder 4" descr=""/>
          <p:cNvPicPr/>
          <p:nvPr/>
        </p:nvPicPr>
        <p:blipFill>
          <a:blip r:embed="rId1"/>
          <a:stretch/>
        </p:blipFill>
        <p:spPr>
          <a:xfrm>
            <a:off x="498600" y="3600"/>
            <a:ext cx="9082800" cy="566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"/>
          <p:cNvPicPr/>
          <p:nvPr/>
        </p:nvPicPr>
        <p:blipFill>
          <a:blip r:embed="rId1"/>
          <a:stretch/>
        </p:blipFill>
        <p:spPr>
          <a:xfrm>
            <a:off x="1245240" y="-9360"/>
            <a:ext cx="7589520" cy="568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"/>
          <p:cNvPicPr/>
          <p:nvPr/>
        </p:nvPicPr>
        <p:blipFill>
          <a:blip r:embed="rId1"/>
          <a:stretch/>
        </p:blipFill>
        <p:spPr>
          <a:xfrm>
            <a:off x="1024560" y="-3960"/>
            <a:ext cx="8031240" cy="567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_0" descr=""/>
          <p:cNvPicPr/>
          <p:nvPr/>
        </p:nvPicPr>
        <p:blipFill>
          <a:blip r:embed="rId1"/>
          <a:stretch/>
        </p:blipFill>
        <p:spPr>
          <a:xfrm>
            <a:off x="970920" y="-21600"/>
            <a:ext cx="8138160" cy="571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2021-09-09T09:36:04Z</dcterms:created>
  <dc:creator>Kurtis D. Miller</dc:creator>
  <dc:description/>
  <dc:language>en-US</dc:language>
  <cp:lastModifiedBy>Kurtis D. Miller</cp:lastModifiedBy>
  <dcterms:modified xsi:type="dcterms:W3CDTF">2021-09-09T10:25:15Z</dcterms:modified>
  <cp:revision>4</cp:revision>
  <dc:subject/>
  <dc:title/>
</cp:coreProperties>
</file>